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336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3D156B-6271-5E2F-8DF6-708CF2A67888}"/>
              </a:ext>
            </a:extLst>
          </p:cNvPr>
          <p:cNvSpPr/>
          <p:nvPr/>
        </p:nvSpPr>
        <p:spPr>
          <a:xfrm>
            <a:off x="1270000" y="2895600"/>
            <a:ext cx="13563600" cy="2133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BCEFC4-7692-7D89-7AFD-D6F19763B68D}"/>
              </a:ext>
            </a:extLst>
          </p:cNvPr>
          <p:cNvSpPr txBox="1"/>
          <p:nvPr/>
        </p:nvSpPr>
        <p:spPr>
          <a:xfrm>
            <a:off x="4432300" y="3608457"/>
            <a:ext cx="723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lgerian" panose="04020705040A02060702" pitchFamily="82" charset="0"/>
              </a:rPr>
              <a:t>Sales Analytics</a:t>
            </a:r>
            <a:endParaRPr lang="en-IN" sz="4000" dirty="0">
              <a:latin typeface="Algerian" panose="04020705040A02060702" pitchFamily="8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</Words>
  <Application>Microsoft Office PowerPoint</Application>
  <PresentationFormat>Custom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Algerian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trisha nalini</dc:creator>
  <cp:lastModifiedBy>trisha nalini</cp:lastModifiedBy>
  <cp:revision>2</cp:revision>
  <dcterms:created xsi:type="dcterms:W3CDTF">2006-08-16T00:00:00Z</dcterms:created>
  <dcterms:modified xsi:type="dcterms:W3CDTF">2026-02-15T07:26:14Z</dcterms:modified>
</cp:coreProperties>
</file>

<file path=docProps/thumbnail.jpeg>
</file>